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0.37563451776649748</c:v>
                </c:pt>
                <c:pt idx="1">
                  <c:v>0.62436548223350252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0.37563451776649748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7.4383346761259279</c:v>
                </c:pt>
                <c:pt idx="1">
                  <c:v>8.6121000871855546</c:v>
                </c:pt>
                <c:pt idx="2">
                  <c:v>6.0731910311711337</c:v>
                </c:pt>
                <c:pt idx="3">
                  <c:v>8.0443107326688335</c:v>
                </c:pt>
                <c:pt idx="4">
                  <c:v>8.742045519996088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7.2171409267674527</c:v>
                </c:pt>
                <c:pt idx="2">
                  <c:v>4.9198767003185759</c:v>
                </c:pt>
                <c:pt idx="3">
                  <c:v>6.9868645859978793</c:v>
                </c:pt>
                <c:pt idx="4">
                  <c:v>7.9158231855669898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D4-4CE4-ABB7-DF5479A46C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D4-4CE4-ABB7-DF5479A46C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7.412683760060335</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12-4144-BC76-0381219358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12-4144-BC76-0381219358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E3-436E-9E81-696540EAA7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E3-436E-9E81-696540EAA7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0.11036951762849778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0.44239518461594773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0.12333646989184555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1.2876151795732014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0.12333646989184555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0.44239518461594773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6.5428578394355341E-2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7.0291508701993903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0.28457363557058812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0.50997509960275522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0.1421772449271792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1.4843101875598279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0.14217724492717831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0.46744476532041812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7.1645896773127804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0.82616142750414845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0.50948240088853147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0.14203988420932845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1.4828761612289583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0.14203988420932845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0.30939499776767665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8.0443107326688335</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6.0507329106896606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8.2795386239253705</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B6-4143-88F1-25C4CD9EC3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B6-4143-88F1-25C4CD9EC3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72-4224-A9CE-6D054366E2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72-4224-A9CE-6D054366E2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0.78714972691731511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0.2883947705235137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3.0108003298719215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0.2883947705235137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0.38412555446609709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6.0507329106896606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4D-40A6-81CD-0CB1DA166A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4D-40A6-81CD-0CB1DA166A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10-4904-A7DD-74457289A1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10-4904-A7DD-74457289A1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0.10447835162725116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0.37199291141029889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0.103708842486534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1.0827055449108132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0.10370884248653489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0.37199291141029889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7.2180375333855906E-2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8.9126452811375252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8.460287253036217</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6D-4141-A26A-BCDF9982F8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6D-4141-A26A-BCDF9982F8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1B-4B75-A57C-C6EC71162A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1B-4B75-A57C-C6EC71162A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3B-4CD7-90F3-9A6F85779C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3B-4CD7-90F3-9A6F85779C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0.16292174105654844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0.42154555602953181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0.11752374932474119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1.2269312047246963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0.11752374932474119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0.35765498357195824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8.460287253036217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9.0008025181781388</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1A-4A82-892B-2CFE009F03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1A-4A82-892B-2CFE009F03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2F-41E6-BDD4-F7E5781CE5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2F-41E6-BDD4-F7E5781CE5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1.1131501721563604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0.30273929452546966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8.4401451875505629E-2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0.88113913677129929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8.4401451875505629E-2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0.21814064688268253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9.5639485842759377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0.24790866663007094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0.15126840606153547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1.5539767890135483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9.0239215665386769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0.39784801900404787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0.12486028441756325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1.3035235861936378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0.12486028441756325</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2.4847453742678383E-2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8.4145374037198017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8.3134570488980977</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AA-4CA6-AA98-347722217C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AA-4CA6-AA98-347722217C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FF-4E28-BBE6-C8D1F9319E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FF-4E28-BBE6-C8D1F9319E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CC-4BF6-B440-EA2E4D6F52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CC-4BF6-B440-EA2E4D6F52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0.31266715058916805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0.14804506875432732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1.5455694325951548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0.14804506875432644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9.257124993215804E-2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8.4071986755125092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0.15802064195723808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2.1490116318209154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8.2197154222836861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8.2713194483773851</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F6-4352-8A8F-6A8F136150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F6-4352-8A8F-6A8F136150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4C-46D0-BEFC-5A1301167B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4C-46D0-BEFC-5A1301167B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0.52889351113557215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0.61582800275534488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0.17168824291414353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1.7924008034635506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0.17168824291414353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0.61582800275534488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0.62686825258127499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7.537834557823194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0.17499985539993723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0.18218971825026742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5.0793131302018679E-2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0.53027305662212854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5.0793131302018679E-2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0.18218971825026742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0.47086295240275078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9.3004479890255087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2.4358394491927449E-2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0.31994309903651352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8.9197743948495223E-2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0.93121174290524955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8.9197743948496111E-2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0.31994309903651263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0.73819529076740409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7.9756757982834543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8.0061954797124386</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0.24912336677748126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0.36520329893120262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0.10181594929007609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1.062944009533588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0.10181594929007609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0.36520329893120262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3.6807905099214722E-2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9.0690272602496798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9E-4B99-9344-DB0D7A6084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9E-4B99-9344-DB0D7A6084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7E-4F29-B150-A20709FEE1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7E-4F29-B150-A20709FEE1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0.22865400553343296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0.14196318400377628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1.4820754220069619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0.14196318400377805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0.50920728516951463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0.37023815012367045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7.3664150212930704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0.39081855759574857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0.79028472293791996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0.22032547217084808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2.3001665497852386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0.22032547217084897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9.4692121182845312E-2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8.6459759381318051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0.24868652844661909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0.38233143883938148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0.10659114663749314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1.1127963897369781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0.10659114663749314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0.3580754729334501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9.3840135671856437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9.027187262477657</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EF-4826-9520-76B21F7293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EF-4826-9520-76B21F7293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AD-4547-8A1B-7BAB6B5DC6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AD-4547-8A1B-7BAB6B5DC6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0.36103233699169657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0.31429200843403304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8.7622262139049667E-2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0.91476393720136517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8.7622262139049667E-2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0.31429200843403216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0.29741156729810925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8.742045519996088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0.38830502841272896</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0.22225817716999252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6.1963918075964131E-2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0.64689447955178991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6.1963918075964131E-2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0.22225817716999252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0.16359477857665894</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9.298779749003991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0.3067205103398134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0.27673184032156151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7.7150768088865007E-2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0.8054430307115652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7.7150768088865007E-2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0.27673184032156151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0.43512453450833632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9.4644068320574579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0.24752774116287402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0.23776119538903728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6.6286043646716308E-2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0.69201685493517573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6.6286043646716308E-2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0.23776119538903728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0.1581838882727542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9.1719123769009165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0.10438091207018108</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0.27212869939124928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7.5867446812995176E-2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0.79204533936749755</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7.5867446812996064E-2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0.27212869939124928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0.2000300965388444</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8.8960114040096325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8.6197057684862557</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A6-4D1C-AE96-08742ADE5A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A6-4D1C-AE96-08742ADE5A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DF-461D-8BA7-8B962D3A16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DF-461D-8BA7-8B962D3A16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0.22839512862208888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0.11165616218333518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1.1656744306547999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0.11165616218333518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0.40049912670535015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3.6680019378534823E-2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8.6197057684862557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0.37656623008638856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0.37297563434865744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0.10398281829439515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1.0855658133240977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0.10398281829439426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0.37297563434865744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0.4374891015316571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8.860075283908154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1.1469541852687399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0.20756515172343448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5.7867612434248983E-2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0.60412963206533732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5.7867612434248983E-2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0.20756515172343448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0.19025841736471705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9.6344061436701178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0.61554942632472276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0.1797876545519328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1.876957507409867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0.17978765455193191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0.64487975614120252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0.49731666410347941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7.0808113897926894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0.43170857061475099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0.17778874526514699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1.8560891791488818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0.17778874526514699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0.63770987489088604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1.2520582224931944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6.0731910311711337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7.4266864512539499E-2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0.4167137429469987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0.11617667596250847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1.2128679506788158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0.11617667596250847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0.41671374294699959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0.35233788249547082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8.3553890866111544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0.8443396226415093</c:v>
                </c:pt>
                <c:pt idx="1">
                  <c:v>4.245283018867925E-2</c:v>
                </c:pt>
                <c:pt idx="2">
                  <c:v>3.3018867924528301E-2</c:v>
                </c:pt>
                <c:pt idx="3">
                  <c:v>5.1886792452830191E-2</c:v>
                </c:pt>
                <c:pt idx="4">
                  <c:v>9.433962264150943E-3</c:v>
                </c:pt>
                <c:pt idx="5">
                  <c:v>1.886792452830189E-2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6.3216097551371337</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EF-4F25-9FFA-9B36F9F7D9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EF-4F25-9FFA-9B36F9F7D9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67-4C68-8571-D4FCAC0B9B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67-4C68-8571-D4FCAC0B9B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0.42634019644466026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0.78233524376723906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0.21810921681255024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2.2770291594929901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0.21810921681255024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0.68842159021249216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7.3208156407715386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0.78536478255836339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0.22112365083447738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2.3084994213535763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0.22112365083447827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0.37642813283427223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7.3075585249161588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0.56517939860064548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0.25472204676073051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2.6592618895990903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0.25472204676072963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0.14032198183180355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7.0288746983787389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0.53940792011034011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0.24739821980892795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2.5828021793124472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0.24739821980892795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0.88739187380669104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1.1207479116240293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6.5230697879955288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0.50112093260603507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0.22850231755892203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2.3855316510560933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0.22850231755892292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0.81961422319202271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0.53651139182153695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3.4277301236237001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0.23028853316952613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9.9114585346212536E-2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1.0347421546992575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9.9114585346214312E-2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0.35551378534525746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0.56465119194200675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9.0657809845857571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9.6038825976072619</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0.71698113207547165</c:v>
                </c:pt>
                <c:pt idx="1">
                  <c:v>0.28301886792452829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21-4647-A267-92040D4A76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21-4647-A267-92040D4A76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5E-4F9B-BF68-163876BC4F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5E-4F9B-BF68-163876BC4F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0.29407591654178589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9.9088737024796814E-2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2.7625199042999427E-2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0.28840314351212371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2.7625199042999427E-2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8.5288536307700724E-2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9.794941639316681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3.8368373071708817E-3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0.31313937790990121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8.7300917366594177E-2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0.91140914354419778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8.7300917366594177E-2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0.27928527677593884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9.178148559798629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0.11375267858018567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0.10793780330837599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3.0092252562585742E-2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0.31415883088850904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1.0281789170557332E-2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9.8385575937064775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6.3592587986221636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59-4B06-8F4D-54072C6D29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59-4B06-8F4D-54072C6D29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AA-4137-B569-748013CAE7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AA-4137-B569-748013CAE7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2.7999256347533086E-2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0.82686729796393621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0.23052442057753009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2.4066421185739588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0.23052442057753009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0.8268672979639371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0.24138928636477974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2.7832346370696071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0.18627690403337027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2.2967664833826706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8.0493599517747594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0.56603773584905659</c:v>
                </c:pt>
                <c:pt idx="1">
                  <c:v>0.24528301886792447</c:v>
                </c:pt>
                <c:pt idx="2">
                  <c:v>0.18867924528301891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0.74281554606000899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0.21131139274316535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2.206060844383245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0.21131139274316446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8.7228526683105656E-2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8.0493599517747594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0.67266326897025719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0.30106815341436777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3.1431086422560472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0.30106815341436821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1.0799003849269209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5.8389982980401101E-2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5.8546387243951159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0.27399154480313292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0.12025977055086035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1.255494876649748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0.12025977055086123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0.31442711952453983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7.6576138856626663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0.66227401491436666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0.23298942274310175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2.4323763901065671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0.23298942274310175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0.35174066591027309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5.7613456410560717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0.1150236543248786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0.34374448364067156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9.5833392024465169E-2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1.0004869637415252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9.5833392024465169E-2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0.34374448364067156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0.55285604662265264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9.0244454477508977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82-4895-B08E-976E90A3EF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82-4895-B08E-976E90A3EF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58-468A-BA9F-8EEF8C1488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58-468A-BA9F-8EEF8C1488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0.22971675292793403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0.31393919966733996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8.7523901692678763E-2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0.91373706815016931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8.7523901692678763E-2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0.31393919966733996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0.34987427482680467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8.9747049063770117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0.26544248677392446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0.25086777133451932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6.9940059028660073E-2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0.73016425510247629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6.9940059028660073E-2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0.16868181549347128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9.2384380852840486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0.429245283018868</c:v>
                </c:pt>
                <c:pt idx="1">
                  <c:v>0.56132075471698117</c:v>
                </c:pt>
                <c:pt idx="2">
                  <c:v>0</c:v>
                </c:pt>
                <c:pt idx="3">
                  <c:v>9.433962264150943E-3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0.25514127317866642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0.37029570196118744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0.10323567318135218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1.0777657247554737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0.10323567318135218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0.37029570196118833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0.25122589124446648</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8.7712453105692454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8.6065565604248739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A4-4AC6-BDE3-E1F2CF6A3C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A4-4AC6-BDE3-E1F2CF6A3C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0E-4301-95BC-03B9D9C770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0E-4301-95BC-03B9D9C770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9.4611303911962708E-2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0.31943155557824987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8.9055129456899529E-2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0.92972286792474446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8.9055129456898641E-2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0.31943155557824987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0.28529017693749559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8.6228998361676776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1.883611902957405E-2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0.29391709989498338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8.1941889971895776E-2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0.85546166079872066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8.1941889971895776E-2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0.17922185902251719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8.8430269271395261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0.21047882485845548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7.8697623690736407E-2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0.82159198288545809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7.8697623690736407E-2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0.28228025167276449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0.18410828532045542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8.9089262572678756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1.6368305789565785</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0.42721547091453616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0.11910447920341571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1.243433799523868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0.1191044792034166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0.42721547091453616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0.11370948195453501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8.0513732211244164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8.5964338442355768</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B0-44E6-8419-604E49162A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B0-44E6-8419-604E49162A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16</c:v>
                </c:pt>
                <c:pt idx="2">
                  <c:v>5</c:v>
                </c:pt>
                <c:pt idx="3">
                  <c:v>52</c:v>
                </c:pt>
                <c:pt idx="4">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D7-4C94-938D-D13CD455DF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D7-4C94-938D-D13CD455DF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0.17115714495629231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0.3271099941387936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9.1195820719534915E-2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0.95207137982041345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9.1195820719534026E-2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0.2796903147211367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8.9455727242283096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0.42313781554721164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0.38865585782554568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0.10835434736615301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1.13120395422174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0.1083543473661539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0.38865585782554568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0.25375665216164478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8.1453035380219152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0.44868466879876756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0.44614288125434332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0.12438129969487921</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1.2985230539078252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0.12438129969487832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0.36611323494369863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8.1669948782095698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0.53801841643977788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0.3814370434153016</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0.10634179588023152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1.1101932033447337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0.10634179588022974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0.36475409125729463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8.6394813410923064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0.32592754475556784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0.27896257212461517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7.777267943743027E-2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0.81193569661537879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7.777267943743027E-2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0.27896257212461606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0.18932488957345939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9.1346708395839222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0.58167299215464574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0.42644409799817051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0.1188894262015241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1.2411886768128557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0.11888942620152143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0.4264440979981714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0.15207203151687843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8.5465797442774356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8.0494737896028603</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41-4441-BE93-EA4D570A49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41-4441-BE93-EA4D570A49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3.6585303529927118</c:v>
                </c:pt>
                <c:pt idx="1">
                  <c:v>7.0288746983787389</c:v>
                </c:pt>
                <c:pt idx="2">
                  <c:v>5.7613456410560717</c:v>
                </c:pt>
                <c:pt idx="3">
                  <c:v>8.0493599517747594</c:v>
                </c:pt>
                <c:pt idx="4">
                  <c:v>2.7832346370696071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7.8492334958346444</c:v>
                </c:pt>
                <c:pt idx="2">
                  <c:v>6.5297339648749544</c:v>
                </c:pt>
                <c:pt idx="3">
                  <c:v>8.6864883996386659</c:v>
                </c:pt>
                <c:pt idx="4">
                  <c:v>3.2042575743585351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56-4E7A-8DD1-01DF49DC2E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56-4E7A-8DD1-01DF49DC2E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0.62302992568981352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0.34056961848299849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9.49482633554668E-2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0.99124634650092958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9.4948263355467688E-2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0.34056961848299672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0.47149947837715622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8.6940287584175131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0.43422862631493686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0.21763111252500522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6.0673927047309562E-2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0.63342715693858054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6.0673927047309562E-2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0.21763111252500522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4.2162997250384748E-2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9.4268730712079893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1.1457218573017505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0.49866013093010597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0.13902271625790164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1.4513773575337847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0.13902271625790075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0.49866013093010686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0.31791044286693726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8.6121000871855546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0.17315008458459102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0.86651377424692511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0.24157756174731837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2.5220353381517935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0.24157756174731926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0.86651377424692377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0.13397127612807047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5.4648932416003886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8.7221391336122593</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CD-4F0B-BC6C-D7D80EA98A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CD-4F0B-BC6C-D7D80EA98A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4F-4EAE-BA8B-2C96E9E900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4F-4EAE-BA8B-2C96E9E900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0.17263429685707621</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7.6557471846541603E-2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0.79924910244146474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7.6557471846541603E-2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9.3888879152951077E-2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9.3168802023400339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0.26961790529746565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0.11670685153918825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1.2184029081895353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0.11670685153918825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0.41861542800682194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0.55727643800106286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7.9386263967639987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6.5230697879955288</c:v>
                </c:pt>
                <c:pt idx="1">
                  <c:v>9.5604364203143266</c:v>
                </c:pt>
                <c:pt idx="2">
                  <c:v>8.4071986755125092</c:v>
                </c:pt>
                <c:pt idx="3">
                  <c:v>8.9455727242283096</c:v>
                </c:pt>
                <c:pt idx="4">
                  <c:v>9.1346708395839222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8.9973219852825554</c:v>
                </c:pt>
                <c:pt idx="2">
                  <c:v>7.9298290009492707</c:v>
                </c:pt>
                <c:pt idx="3">
                  <c:v>8.5167053051106389</c:v>
                </c:pt>
                <c:pt idx="4">
                  <c:v>8.7283117765369731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0.26141085307329615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0.42977766052113697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0.11981879850945898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1.2508911913426077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0.11981879850945987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0.36792679404778283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8.3320552403192689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0.31535947535916264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9.5317803359698416E-2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0.99510429151366342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9.5317803359698416E-2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0.34189512032797786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0.24982370817075328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8.6881673340407843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0.38878426814174638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0.11012568357576757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1.1496964519689783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0.11012568357576669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0.39500945794201314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0.20709782926679843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8.3466457250888677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0.19209407797255906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0.28346766082854558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7.9028664485674582E-2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0.82504800163637881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7.9028664485674582E-2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0.17072153952211977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9.3884295008800098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0.23704008524603282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0.28734621205114319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8.010997556844579E-2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0.8363367353356459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8.010997556844579E-2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0.28734621205114408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0.21743697120502326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9.0441695358528538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7.5895209930896996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55-4026-B343-9542BE7AD8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55-4026-B343-9542BE7AD8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2E-4D61-9826-DE8B75650D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2E-4D61-9826-DE8B75650D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7.5870888289570004E-2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0.20819812628253942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5.8044081008876702E-2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0.60597193885105582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5.8044081008876702E-2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0.20819812628253942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6.6076891242961011E-3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9.5495962059620592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0.21657162289644027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0.23600754022974435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6.57971376995512E-2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0.68691274647883205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6.57971376995512E-2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0.19738290700243866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9.5604364203143266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5.4648932416003886</c:v>
                </c:pt>
                <c:pt idx="1">
                  <c:v>8.8430269271395261</c:v>
                </c:pt>
                <c:pt idx="2">
                  <c:v>9.8385575937064775</c:v>
                </c:pt>
                <c:pt idx="3">
                  <c:v>7.537834557823194</c:v>
                </c:pt>
                <c:pt idx="4">
                  <c:v>7.9756757982834543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8.9776228773234159</c:v>
                </c:pt>
                <c:pt idx="2">
                  <c:v>9.8326387953851881</c:v>
                </c:pt>
                <c:pt idx="3">
                  <c:v>7.4783958079714701</c:v>
                </c:pt>
                <c:pt idx="4">
                  <c:v>7.9115582759091447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0.76803982579462682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0.35962905800732825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3.7544761457167528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0.35962905800732781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0.67168545483622921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3.6585303529927118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0.11196107085190388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2.2922975357750062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8.009809310388567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0.14674509267136315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0.22724127699499608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2.3723665671713903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0.19173914094632849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7.8524314242823996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C4-4FE9-BB57-5356B31D3C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C4-4FE9-BB57-5356B31D3C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9E-4465-80A5-1B504D521F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9E-4465-80A5-1B504D521F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0.29727276543882963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0.24765953920972716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2.5855303166385859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0.24765953920972716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0.88832919951953038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0.34430913348656045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7.4383346761259279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0.48593920883873931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0.58537661407440389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0.16319862342049518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1.703770385077096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0.1631986234204934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0.58537661407440389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0.16703063251127759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6.7306075573176418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94-4029-AE09-C860B55506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94-4029-AE09-C860B55506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6024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RVW | North Tees and Hartlepool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297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RVW | North Tees and Hartlepool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36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RVW | North Tees and Hartlepool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 Tees and Hartlepool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06518141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17167271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5994577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5054018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Tees and Hartlepool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in ways children and young people can understand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the hospital environment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59297568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15561596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96344171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p71. Overall, do you feel you (the parent / carer) were well looked after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45039679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p38. Did staff give you information about your child’s care and treatment in a way that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Tees and Hartlepool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well looked after by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clear information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understanding next steps in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908837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7887932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91DF6BC-30C5-10C9-B20E-334CD78FCDF4}"/>
              </a:ext>
            </a:extLst>
          </p:cNvPr>
          <p:cNvGraphicFramePr/>
          <p:nvPr>
            <p:extLst>
              <p:ext uri="{D42A27DB-BD31-4B8C-83A1-F6EECF244321}">
                <p14:modId xmlns:p14="http://schemas.microsoft.com/office/powerpoint/2010/main" val="38006177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86409DD-FFB7-500A-FE3E-5DE3A9A713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8023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545073005"/>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08914533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12686777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764249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62331906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65751178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1995886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09555059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40981124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1845127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0862E28-3815-B6F4-B821-67E9B04F1381}"/>
              </a:ext>
            </a:extLst>
          </p:cNvPr>
          <p:cNvGraphicFramePr/>
          <p:nvPr>
            <p:extLst>
              <p:ext uri="{D42A27DB-BD31-4B8C-83A1-F6EECF244321}">
                <p14:modId xmlns:p14="http://schemas.microsoft.com/office/powerpoint/2010/main" val="29644303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A8ADE9A-0F37-688F-38E9-A32D5751BF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98001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75739645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23957917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76272576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022783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78828547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0506002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780259825"/>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5374505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24962956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67499299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0115157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68EC24-53C9-0A3F-CCA2-D9013BBC39EE}"/>
              </a:ext>
            </a:extLst>
          </p:cNvPr>
          <p:cNvGraphicFramePr/>
          <p:nvPr>
            <p:extLst>
              <p:ext uri="{D42A27DB-BD31-4B8C-83A1-F6EECF244321}">
                <p14:modId xmlns:p14="http://schemas.microsoft.com/office/powerpoint/2010/main" val="29442450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624E176B-0F5A-E04E-9B13-539E7D6DAD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5707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61218296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56736942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600827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17875723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5571161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9978798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CB630DC-AE23-479C-7574-16AD1D3D4FFA}"/>
              </a:ext>
            </a:extLst>
          </p:cNvPr>
          <p:cNvGraphicFramePr/>
          <p:nvPr>
            <p:extLst>
              <p:ext uri="{D42A27DB-BD31-4B8C-83A1-F6EECF244321}">
                <p14:modId xmlns:p14="http://schemas.microsoft.com/office/powerpoint/2010/main" val="5790925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0CE7413-8BD5-CF28-C75B-C141D1B884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62229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60873820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88896193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35111548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576938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58244500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16286630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047571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70457386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0852822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3780852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7541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9794122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0127EB1-5F50-6F30-7B8E-A8F0F041AFEC}"/>
              </a:ext>
            </a:extLst>
          </p:cNvPr>
          <p:cNvGraphicFramePr/>
          <p:nvPr>
            <p:extLst>
              <p:ext uri="{D42A27DB-BD31-4B8C-83A1-F6EECF244321}">
                <p14:modId xmlns:p14="http://schemas.microsoft.com/office/powerpoint/2010/main" val="24232051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2745054-3BF4-3AB9-9A7D-71B3403632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10199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02353109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7708168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527643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94936486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0142266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4047479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210521C-3E52-40B9-394C-3FC5831EF1F7}"/>
              </a:ext>
            </a:extLst>
          </p:cNvPr>
          <p:cNvGraphicFramePr/>
          <p:nvPr>
            <p:extLst>
              <p:ext uri="{D42A27DB-BD31-4B8C-83A1-F6EECF244321}">
                <p14:modId xmlns:p14="http://schemas.microsoft.com/office/powerpoint/2010/main" val="4806174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7C18B4B-E705-B743-1755-3B37C380027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70119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84602269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6492568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15405624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8654933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4007849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8873087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088646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94268A8-EBFF-732F-847E-35D1DA1B1895}"/>
              </a:ext>
            </a:extLst>
          </p:cNvPr>
          <p:cNvGraphicFramePr/>
          <p:nvPr>
            <p:extLst>
              <p:ext uri="{D42A27DB-BD31-4B8C-83A1-F6EECF244321}">
                <p14:modId xmlns:p14="http://schemas.microsoft.com/office/powerpoint/2010/main" val="20103164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DD9F3B9-5878-0251-ABE3-B1D292290D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4810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80742098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387754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4021923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505125420"/>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125737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87849566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4963806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27262730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12636992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5122723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18042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570631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F39CA93-67DB-3ABB-3B11-A70BFBA12BEB}"/>
              </a:ext>
            </a:extLst>
          </p:cNvPr>
          <p:cNvGraphicFramePr/>
          <p:nvPr>
            <p:extLst>
              <p:ext uri="{D42A27DB-BD31-4B8C-83A1-F6EECF244321}">
                <p14:modId xmlns:p14="http://schemas.microsoft.com/office/powerpoint/2010/main" val="35341449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9C148BC-1A3E-8896-8E54-B1B11DADD8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63884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76991598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236959164"/>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59144181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3946451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02362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030472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42714436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1B5A07-37E0-4177-9EC1-3D68F82C1562}"/>
              </a:ext>
            </a:extLst>
          </p:cNvPr>
          <p:cNvGraphicFramePr/>
          <p:nvPr>
            <p:extLst>
              <p:ext uri="{D42A27DB-BD31-4B8C-83A1-F6EECF244321}">
                <p14:modId xmlns:p14="http://schemas.microsoft.com/office/powerpoint/2010/main" val="19735643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1FA746-37CB-D4CC-AD78-F8C4731C8B9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4643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0373825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02474201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82552814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8756459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64010160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19783431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826099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8953802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26147906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8276963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0512506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1CA741-3ED5-4CBC-137C-6890213C31C6}"/>
              </a:ext>
            </a:extLst>
          </p:cNvPr>
          <p:cNvGraphicFramePr/>
          <p:nvPr>
            <p:extLst>
              <p:ext uri="{D42A27DB-BD31-4B8C-83A1-F6EECF244321}">
                <p14:modId xmlns:p14="http://schemas.microsoft.com/office/powerpoint/2010/main" val="19973595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97454F-A589-CA0F-630B-3C2BD6F4A27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37748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71248927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97173060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2282949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29962767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00547137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9017499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87019642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476402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2827343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302868F-5551-FCD6-A76F-2EAB4D05D660}"/>
              </a:ext>
            </a:extLst>
          </p:cNvPr>
          <p:cNvGraphicFramePr/>
          <p:nvPr>
            <p:extLst>
              <p:ext uri="{D42A27DB-BD31-4B8C-83A1-F6EECF244321}">
                <p14:modId xmlns:p14="http://schemas.microsoft.com/office/powerpoint/2010/main" val="5804045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C66D20-AA49-9EA8-F7ED-8D9793AACE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04023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5611511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895101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98442110"/>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852808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7941712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9B21CF-8493-BD48-C12D-88BEB6166A64}"/>
              </a:ext>
            </a:extLst>
          </p:cNvPr>
          <p:cNvGraphicFramePr/>
          <p:nvPr>
            <p:extLst>
              <p:ext uri="{D42A27DB-BD31-4B8C-83A1-F6EECF244321}">
                <p14:modId xmlns:p14="http://schemas.microsoft.com/office/powerpoint/2010/main" val="1278034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E79177-A363-D6BA-1269-8F812B5723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47516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37312736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280200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01291952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299722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810470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B5656F8-114E-08B5-F59F-8797FC04C5F4}"/>
              </a:ext>
            </a:extLst>
          </p:cNvPr>
          <p:cNvGraphicFramePr/>
          <p:nvPr>
            <p:extLst>
              <p:ext uri="{D42A27DB-BD31-4B8C-83A1-F6EECF244321}">
                <p14:modId xmlns:p14="http://schemas.microsoft.com/office/powerpoint/2010/main" val="26093240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70F22EE-E3A9-6CFF-0611-B6327599923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14303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3712184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022129255"/>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12448135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94818871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1090039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7042082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A93287B-1A6C-BF5D-F306-0E50CB21F9F2}"/>
              </a:ext>
            </a:extLst>
          </p:cNvPr>
          <p:cNvGraphicFramePr/>
          <p:nvPr>
            <p:extLst>
              <p:ext uri="{D42A27DB-BD31-4B8C-83A1-F6EECF244321}">
                <p14:modId xmlns:p14="http://schemas.microsoft.com/office/powerpoint/2010/main" val="1085988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7B6F526-B5CB-B126-A35E-BEBCB2FFD0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71933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751764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1864178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9523900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2496733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932315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6970806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F5405E-8598-58B4-7E04-26FAD3CDDFF0}"/>
              </a:ext>
            </a:extLst>
          </p:cNvPr>
          <p:cNvGraphicFramePr/>
          <p:nvPr>
            <p:extLst>
              <p:ext uri="{D42A27DB-BD31-4B8C-83A1-F6EECF244321}">
                <p14:modId xmlns:p14="http://schemas.microsoft.com/office/powerpoint/2010/main" val="33311333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4822665-8760-E861-CBDD-22964F371C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80581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0631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03758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5792753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8655274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0CFDCAB-6660-A448-72C3-296CC976B82E}"/>
              </a:ext>
            </a:extLst>
          </p:cNvPr>
          <p:cNvGraphicFramePr/>
          <p:nvPr>
            <p:extLst>
              <p:ext uri="{D42A27DB-BD31-4B8C-83A1-F6EECF244321}">
                <p14:modId xmlns:p14="http://schemas.microsoft.com/office/powerpoint/2010/main" val="14288593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56037EE-9455-9559-8894-B697747291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43655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5696139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55902989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386261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9551337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8117CC-C2BF-7DEE-93E1-DC64FABD94C7}"/>
              </a:ext>
            </a:extLst>
          </p:cNvPr>
          <p:cNvGraphicFramePr/>
          <p:nvPr>
            <p:extLst>
              <p:ext uri="{D42A27DB-BD31-4B8C-83A1-F6EECF244321}">
                <p14:modId xmlns:p14="http://schemas.microsoft.com/office/powerpoint/2010/main" val="27544912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A4E9753-321C-CCEE-9FC3-60E1D6777D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5250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4491079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713859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76286507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89000228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40295079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1598904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0475498-70E3-A720-19BE-094B3BE36303}"/>
              </a:ext>
            </a:extLst>
          </p:cNvPr>
          <p:cNvGraphicFramePr/>
          <p:nvPr>
            <p:extLst>
              <p:ext uri="{D42A27DB-BD31-4B8C-83A1-F6EECF244321}">
                <p14:modId xmlns:p14="http://schemas.microsoft.com/office/powerpoint/2010/main" val="29886174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A957B0A-7D61-39A4-7ADA-9C129F3345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0967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77308260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9170622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10575895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040478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339320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DFC8F9C-B775-F8C7-2C0B-EBC5A151D44D}"/>
              </a:ext>
            </a:extLst>
          </p:cNvPr>
          <p:cNvGraphicFramePr/>
          <p:nvPr>
            <p:extLst>
              <p:ext uri="{D42A27DB-BD31-4B8C-83A1-F6EECF244321}">
                <p14:modId xmlns:p14="http://schemas.microsoft.com/office/powerpoint/2010/main" val="11939964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E031578-A509-9A7A-8DD4-7561CA35AA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26065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78935071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119670420"/>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52716501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14327314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9230028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960124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5926854-3350-DF73-D6D8-9805C8C0B7DB}"/>
              </a:ext>
            </a:extLst>
          </p:cNvPr>
          <p:cNvGraphicFramePr/>
          <p:nvPr>
            <p:extLst>
              <p:ext uri="{D42A27DB-BD31-4B8C-83A1-F6EECF244321}">
                <p14:modId xmlns:p14="http://schemas.microsoft.com/office/powerpoint/2010/main" val="549593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D44845-DE98-9FDA-65DA-8FA95A8341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19121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80486788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60326272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91112831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2435069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82655915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114825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6822211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3A2CD84-4D71-2005-C787-7E195F68AB8B}"/>
              </a:ext>
            </a:extLst>
          </p:cNvPr>
          <p:cNvGraphicFramePr/>
          <p:nvPr>
            <p:extLst>
              <p:ext uri="{D42A27DB-BD31-4B8C-83A1-F6EECF244321}">
                <p14:modId xmlns:p14="http://schemas.microsoft.com/office/powerpoint/2010/main" val="25982815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16F5C0-2C45-D740-A898-9EB4B6EE16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56997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85467782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51959489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78324973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67365933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41719051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409689451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22889868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11309879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19492671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69504648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4298605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7303483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C2FAA39-863E-384F-C47C-CE9A5C03081B}"/>
              </a:ext>
            </a:extLst>
          </p:cNvPr>
          <p:cNvGraphicFramePr/>
          <p:nvPr>
            <p:extLst>
              <p:ext uri="{D42A27DB-BD31-4B8C-83A1-F6EECF244321}">
                <p14:modId xmlns:p14="http://schemas.microsoft.com/office/powerpoint/2010/main" val="31011940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6AEB39B-90AE-8C41-24A4-232DCE8366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31854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2685577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54472806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0042645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12969535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9256759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3629295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5968150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913558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69177624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12132</Words>
  <Application>Microsoft Office PowerPoint</Application>
  <PresentationFormat>Widescreen</PresentationFormat>
  <Paragraphs>1611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North Tees and Hartlepool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